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24384000" cy="13716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A r t i f i c i a l   I n t e l l i g e n c e   i n   A n a l y z i n g   H u m a n   E m o t i o n s   a n d   C o m p a t i b i l i t y :   A   D e t a i l e d   C a s e   S t u d y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W y n o n n a ,   a   r o b o t i c   A I ,   u s e d   a n   a l g o r i t h m   t o   a n a l y z e   m i c r o e x p r e s s i o n s ,   i n d i c a t i n g   h u m a n   t r a i t s   l i k e   e m p a t h y ,   i n t e g r i t y ,   a n d   w a r m t h .   </a:t>
            </a:r>
          </a:p>
          <a:p>
            <a:pPr algn="ctr"/>
            <a:r>
              <a:t> -   P r e d i c t e d   c o m p a t i b i l i t y   w i t h   o b s e r v e d   m a n :   8 4 % .   </a:t>
            </a:r>
          </a:p>
          <a:p>
            <a:pPr algn="ctr"/>
            <a:r>
              <a:t> -   T h e   m a n   d i s p l a y e d   s t r e s s   a n d   f r u s t r a t i o n ,   a s   p e r   t h e   a n a l y s i s   o f   h i s   f a c i a l   e x p r e s s i o n s ,   p a r t i c u l a r l y   h i s   e y e b r o w s .   </a:t>
            </a:r>
          </a:p>
          <a:p>
            <a:pPr algn="ctr"/>
            <a:r>
              <a:t> -   H i s   l o n g   c o a t   a n d   t h o u g h t f u l   g e s t u r e s   i n d i c a t e d   c o m p l e x i t y   a n d   d e p t h   o f   t h o u g h t ,   w h i c h   W y n o n n a   f o u n d   p o s i t i v e . </a:t>
            </a:r>
          </a:p>
          <a:p>
            <a:pPr algn="ctr"/>
            <a:r>
              <a:t> -   W y n o n n a   a p p r e c i a t e d   t h e   m a n ' s   l o o k   o f   d e t e r m i n a t i o n ,   a   r a r e   t r a i t   s h e   i d e n t i f i e d .   </a:t>
            </a:r>
          </a:p>
          <a:p>
            <a:pPr algn="ctr"/>
            <a:r>
              <a:t> -   M a j o r i t y   o f   p e o p l e   d o   n o t   e x h i b i t   s u c h   c o n v i c t i o n ,   m a k i n g   t h i s   t r a i t   p a r t i c u l a r l y   n o t a b l e 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S c i e n t i f i c   D e n i a l :   T h e   F e a r - D r i v e n   I g n o r a n c e   i n   t h e   F a c e   o f   U n s e t t l i n g   R e v e l a t i o n s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R e a s o n s   f o r   s c i e n t i s t s '   r e a c t i o n s   t o   m a n ' s   r e v e l a t i o n </a:t>
            </a:r>
          </a:p>
          <a:p>
            <a:pPr algn="ctr"/>
            <a:r>
              <a:t> -   H u m a n   t e n d e n c y   t o   d e n y   h o r r i f y i n g   r e a l i t i e s   d e s p i t e   e v i d e n c e </a:t>
            </a:r>
          </a:p>
          <a:p>
            <a:pPr algn="ctr"/>
            <a:r>
              <a:t> -   S c i e n t i s t s '   d i s r e g a r d   n o t   d u e   t o   l a c k   o f   s e n s e   i n   m a n ' s   w o r d s </a:t>
            </a:r>
          </a:p>
          <a:p>
            <a:pPr algn="ctr"/>
            <a:r>
              <a:t> -   S c i e n t i s t s '   f e a r   o f   t h e   i m p l i c a t i o n s   i f   t h e   m a n ' s   c l a i m s   w e r e   t r u 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Q u e s t   f o r   C o m p a t i b i l i t y :   W y n o n n a ' s   M i s s i o n   a n d   t h e   C h a l l e n g e   o f   P e r f e c t i o n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W y n o n n a   h e a r s   a   m a n   s c r e a m   a n d   r e c o g n i z e s   h i s   z e s t   f o r   l i f e   a n d   m i s p l a c e d   t r u s t   a n d   h o p e .   </a:t>
            </a:r>
          </a:p>
          <a:p>
            <a:pPr algn="ctr"/>
            <a:r>
              <a:t> -   H e r   c o n f i d e n c e   i n   h i m   g r o w s ,   p a r t l y   d u e   t o   a   d e s i r e   t o   r e t u r n   t o   h e r   v i l l a g e   s o o n . </a:t>
            </a:r>
          </a:p>
          <a:p>
            <a:pPr algn="ctr"/>
            <a:r>
              <a:t> -   T h i s   i s   W y n o n n a ' s   f i r s t   m i s s i o n   f r o m   I l y a   a n d   s h e   c a n n o t   r e t u r n   e m p t y - h a n d e d . </a:t>
            </a:r>
          </a:p>
          <a:p>
            <a:pPr algn="ctr"/>
            <a:r>
              <a:t> -   T h e   t a s k   i s   c h a l l e n g i n g ,   w i t h   n o   p o t e n t i a l   m a t c h e s   a c h i e v i n g   m o r e   t h a n   e i g h t y - p e r c e n t   c o m p a t i b i l i t y   w i t h   I l y a . </a:t>
            </a:r>
          </a:p>
          <a:p>
            <a:pPr algn="ctr"/>
            <a:r>
              <a:t> -   I l y a   r e q u e s t e d   a   p e r f e c t   m a t c h ,   w h i c h   W y n o n n a   s e e s   a s   a   r e a s o n a b l e   r e q u e s t . </a:t>
            </a:r>
          </a:p>
          <a:p>
            <a:pPr algn="ctr"/>
            <a:r>
              <a:t> -   I n i t i a l l y ,   W y n o n n a   a i m e d   f o r   f l a w l e s s   e x e c u t i o n   t o   e x p r e s s   g r a t i t u d e   t o w a r d s   h e r   c r e a t o r .   </a:t>
            </a:r>
          </a:p>
          <a:p>
            <a:pPr algn="ctr"/>
            <a:r>
              <a:t> -   A s   t i m e   p a s s e s ,   h e r   s e l f - e s t e e m   a n d   h o p e   f o r   f u l f i l l i n g   I l y a ' s   w i s h e s   d i m i n i s h e s 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E x p l o r i n g   E m o t i o n a l   C o n c e p t s   a n d   T i m e   C o n s t r a i n t s   i n   A I   R o b o t s :   A   C a s e   S t u d y   o n   W y n o n n a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E m p h a s i s   o n   p r e c i s i o n ,   a c c u r a c y ,   a n d   e x c e l l e n c e   i n   e v e r y   a c t i o n . </a:t>
            </a:r>
          </a:p>
          <a:p>
            <a:pPr algn="ctr"/>
            <a:r>
              <a:t> -   I n c o m p e t e n c e   a n d   s u b s t a n d a r d   p e r f o r m a n c e   s e e n   a s   u n f a m i l i a r   a n d   d e s t a b i l i s i n g . </a:t>
            </a:r>
          </a:p>
          <a:p>
            <a:pPr algn="ctr"/>
            <a:r>
              <a:t> -   S t r u g g l i n g   t o   u n d e r s t a n d   e m o t i o n a l   c o n c e p t s . </a:t>
            </a:r>
          </a:p>
          <a:p>
            <a:pPr algn="ctr"/>
            <a:r>
              <a:t> -   A I   r o b o t   W y n o n n a   h a s   t h e o r e t i c a l l y   i n f i n i t e   t i m e . </a:t>
            </a:r>
          </a:p>
          <a:p>
            <a:pPr algn="ctr"/>
            <a:r>
              <a:t> -   I l y a ,   u n l i k e   W y n o n n a ,   d o e s   n o t   h a v e   u n l i m i t e d   t i m e . </a:t>
            </a:r>
          </a:p>
          <a:p>
            <a:pPr algn="ctr"/>
            <a:r>
              <a:t> -   N e e d   t o   r e t h i n k   p r o b l e m - s o l v i n g   a p p r o a c h ,   a v o i d   u n p r o d u c t i v e   p o n d e r i n g 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E x p l o r i n g   t h e   I m p a c t   o f   S y s t e m a t i c   F l a w s   o n   W y n o n n a ' s   B e h a v i o r   a n d   F o r e i g n   D i s c o m f o r t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I d e n t i f y i n g   f o o l i s h n e s s   a s   a   s o u r c e   o f   d i s c o m f o r t   </a:t>
            </a:r>
          </a:p>
          <a:p>
            <a:pPr algn="ctr"/>
            <a:r>
              <a:t> -   W y n o n n a ' s   c o n c e r n s   a b o u t   p o s s i b l e   s y s t e m   f l a w s   </a:t>
            </a:r>
          </a:p>
          <a:p>
            <a:pPr algn="ctr"/>
            <a:r>
              <a:t> -   I r r e g u l a r i t i e s   i n   W y n o n n a ' s   b e h a v i o r   </a:t>
            </a:r>
          </a:p>
          <a:p>
            <a:pPr algn="ctr"/>
            <a:r>
              <a:t> -   I n c r e a s i n g   d e t e c t i o n   o f   d e f i c i e n c i e s   w i t h i n   h e r   s y s t e m </a:t>
            </a:r>
          </a:p>
          <a:p>
            <a:pPr algn="ctr"/>
            <a:r>
              <a:t> -   S e l f - c r i t i c i s m   a n d   r e f o c u s i n g   o n   t h e   m a i n   i s s u e   a t   h a n d 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E x e c u t i n g   t h e   L o v e   A l g o r i t h m :   A   D r o i d ' s   E x p l o r a t i o n   o f   H u m a n   C o m p a t i b i l i t y   a n d   I r r a t i o n a l i t y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W y n o n n a ,   t h e   d r o i d ,   s c a n s   a   r o o m   f u l l   o f   i n t e l l e c t u a l s   w i t h   t h e   u s e   o f   a   l o v e   a l g o r i t h m . </a:t>
            </a:r>
          </a:p>
          <a:p>
            <a:pPr algn="ctr"/>
            <a:r>
              <a:t> -   T h e   a v e r a g e   c o m p a t i b i l i t y   r a t i o   i n   t h e   r o o m   i s   s i g n i f i c a n t l y   h i g h e r   t h a n   i n   a n y   o t h e r   t e s t e d   a r e a s . </a:t>
            </a:r>
          </a:p>
          <a:p>
            <a:pPr algn="ctr"/>
            <a:r>
              <a:t> -   D e s p i t e   t h e   c h a o s ,   t h e   h i g h e s t   c o m p a t i b i l i t y   i s   f o u n d   w i t h   a   m a n   b e i n g   f o r c e f u l l y   r e m o v e d   b y   g u a r d s . </a:t>
            </a:r>
          </a:p>
          <a:p>
            <a:pPr algn="ctr"/>
            <a:r>
              <a:t> -   T h e   h i g h   c o m p a t i b i l i t y   i m p l i e s   t h e   m a n ' s   a b o v e - a v e r a g e   i n t e l l i g e n c e ,   c o n t r a d i c t i n g   h i s   i r r a t i o n a l   b e h a v i o r . </a:t>
            </a:r>
          </a:p>
          <a:p>
            <a:pPr algn="ctr"/>
            <a:r>
              <a:t> -   W y n o n n a   r e c o g n i z e s   t h i s   a s   a   t y p i c a l   e x a m p l e   o f   h u m a n   i r r a t i o n a l i t y   w h e r e   e m o t i o n s   o v e r r i d e   r e a s o n 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U n f o r e s e e n   C h a l l e n g e s :   T h e   I m p a c t   o f   N e w   I n f o r m a t i o n   o n   W y n o n n a ' s   M i s s i o n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W y n o n n a ,   u n l i k e   o t h e r   s c i e n t i s t s ,   a t t e n t i v e l y   l i s t e n e d   t o   t h e   m a n ' s   w o r d s </a:t>
            </a:r>
          </a:p>
          <a:p>
            <a:pPr algn="ctr"/>
            <a:r>
              <a:t> -   T h r i l l e d   a b o u t   d i s c o v e r i n g   t h e   m a n   w h o   c o u l d   h e l p   c o m p l e t e   h e r   m i s s i o n </a:t>
            </a:r>
          </a:p>
          <a:p>
            <a:pPr algn="ctr"/>
            <a:r>
              <a:t> -   U n s u r e   a b o u t   t h e   t r u t h   o f   h i s   c l a i m s </a:t>
            </a:r>
          </a:p>
          <a:p>
            <a:pPr algn="ctr"/>
            <a:r>
              <a:t> -   P o t e n t i a l   p r o b l e m s   f o r   h e r   p l a n s   i f   h i s   c l a i m s   a r e   t r u e </a:t>
            </a:r>
          </a:p>
          <a:p>
            <a:pPr algn="ctr"/>
            <a:r>
              <a:t> -   W y n o n n a   s t i l l   d e c i d i n g   a b o u t   t h e   p o t e n t i a l   i m p l i c a t i o n s   o f   h i s   c l a i m 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C o m p a t i b i l i t y   D i l e m m a s :   A s s e s s i n g   a n   8 4 %   M a t c h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W o m a n   c o n t e m p l a t e s   a s   s h e   t r a i l s   d e p a r t i n g   p a r t y </a:t>
            </a:r>
          </a:p>
          <a:p>
            <a:pPr algn="ctr"/>
            <a:r>
              <a:t> -   G u a r d s   t h r o w   a   m a n   w i t h   a   h i g h   c o m p a t i b i l i t y   r a t i o   o n t o   w e t   p a v e m e n t </a:t>
            </a:r>
          </a:p>
          <a:p>
            <a:pPr algn="ctr"/>
            <a:r>
              <a:t> -   8 4   p e r c e n t   c o m p a t i b i l i t y   s c o r e   i s   t h e   h i g h e s t   s h e ' s   s e e n   a n d   h i g h e r   t h a n   a n y   o t h e r </a:t>
            </a:r>
          </a:p>
          <a:p>
            <a:pPr algn="ctr"/>
            <a:r>
              <a:t> -   H i g h   p e r c e n t a g e   i m p l i e s   t w o   p o s s i b i l i t i e s : </a:t>
            </a:r>
          </a:p>
          <a:p>
            <a:pPr algn="ctr"/>
            <a:r>
              <a:t>         1 .   T h e   m a n   h a s   a   p o t e n t i a l   c h a n c e   w i t h   I l y a </a:t>
            </a:r>
          </a:p>
          <a:p>
            <a:pPr algn="ctr"/>
            <a:r>
              <a:t>         2 .   S l i m   c h a n c e   o f   h i m   b e i n g   d i s c o v e r e d   a s   l e s s   t h a n   1 0 0 %   c o m p a t i b l e   w i t h   I l y 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T r a n s f o r m i n g   P r o b l e m s   i n t o   T a s k s :   T h e   P o w e r   o f   H o p e f u l n e s s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•   W y n o n n a   e x p e r i e n c e d   a   c o m p e l l i n g   u r g e   t o   s m i l e . </a:t>
            </a:r>
          </a:p>
          <a:p>
            <a:pPr algn="ctr"/>
            <a:r>
              <a:t> •   T h e   m o s t   s u i t e d   e m o t i o n   s e e m e d   t o   b e   h o p e f u l n e s s .   </a:t>
            </a:r>
          </a:p>
          <a:p>
            <a:pPr algn="ctr"/>
            <a:r>
              <a:t> •   A   p r o b l e m   i s   n o   l o n g e r   a   p r o b l e m   o n c e   a   s o l u t i o n   i s   i d e n t i f i e d . </a:t>
            </a:r>
          </a:p>
          <a:p>
            <a:pPr algn="ctr"/>
            <a:r>
              <a:t> •   U p o n   f i n d i n g   a   s o l u t i o n ,   a   p r o b l e m   i n s t a n t l y   b e c o m e s   a   t a s k 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E x p l o r i n g   t h e   C o m p l e x i t i e s   o f   R e l a t i o n s h i p s :   T h e   C a s e   o f   I l y a   a n d   t h e   M a n   w i t h   S k i n   D e f o r m i t y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I n t r o d u c t i o n   o f   t h e   d r o i d   t o   I l y a :   C a r r i e s   a   s l e w   o f   a s s o c i a t e d   i s s u e s . </a:t>
            </a:r>
          </a:p>
          <a:p>
            <a:pPr algn="ctr"/>
            <a:r>
              <a:t> -   P e r c e p t i o n   o f   s k i n   d e f o r m i t y :   P o t e n t i a l l y   d i s a p p o i n t i n g   a n d   d i s t u r b i n g   f o r   t h e   a v e r a g e   p e r s o n . </a:t>
            </a:r>
          </a:p>
          <a:p>
            <a:pPr algn="ctr"/>
            <a:r>
              <a:t> -   I l y a ' s   U n i q u e n e s s :   N o t   d i s t u r b e d   b y   t h e   d e f o r m i t y ,   p o s s i b l y   e v e n   a t t r a c t e d   t o   i t . </a:t>
            </a:r>
          </a:p>
          <a:p>
            <a:pPr algn="ctr"/>
            <a:r>
              <a:t> -   P o t e n t i a l   B e n e f i t :   T h e   d i s e a s e   c o u l d   p r o l o n g   t h e   v i s i t   i f   t h e   r e l a t i o n s h i p   n e e d s   t i m e   t o   d e v e l o p 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C h a l l e n g i n g   M e d i c a l   C a s e   a n d   B l o s s o m i n g   R o m a n c e   i n   t h e   V i l l a g e :   T h e   J o u r n e y   o f   I l y a   a n d   W y n o n n a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I l y a ,   a   g e n i u s   v i l l a g e   d o c t o r ,   f a c e s   a   n e w ,   p e c u l i a r   c o n d i t i o n </a:t>
            </a:r>
          </a:p>
          <a:p>
            <a:pPr algn="ctr"/>
            <a:r>
              <a:t> -   W y n o n n a   h a s   c o n f i d e n c e   i n   I l y a ' s   a b i l i t y   t o   c r e a t e   a   r e m e d y </a:t>
            </a:r>
          </a:p>
          <a:p>
            <a:pPr algn="ctr"/>
            <a:r>
              <a:t> -   T h e   c h a l l e n g i n g   c o n d i t i o n   s e r v e s   a s   a   r e a s o n   t o   d r a w   h i m   t o   t h e   v i l l a g e </a:t>
            </a:r>
          </a:p>
          <a:p>
            <a:pPr algn="ctr"/>
            <a:r>
              <a:t> -   H o p e   f o r   r o m a n c e   t o   d e v e l o p   d u r i n g   h i s   p r o l o n g e d   s t a y </a:t>
            </a:r>
          </a:p>
          <a:p>
            <a:pPr algn="ctr"/>
            <a:r>
              <a:t> -   I l y a ' s   a c c e p t a n c e   o f   i n d i v i d u a l   a p p e a r a n c e s   i s   a s s u r e d   d u e   t o   h e r   c o m m u n i t y ' s   u n i q u e   n a t u r 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C a l c u l a t i n g   R i s k :   A   S t u d y   o n   H u m a n   R e s i l i e n c e   a g a i n s t   P h y s i c a l   a n d   E m o t i o n a l   O d d s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M a n   b r a v e s   f i v e - l a n e   r o a d   d u r i n g   h e a v y   r a i n </a:t>
            </a:r>
          </a:p>
          <a:p>
            <a:pPr algn="ctr"/>
            <a:r>
              <a:t> -   D e s p i t e   c a l c u l a t i o n s   s h o w i n g   a   h i g h   l i k e l i h o o d   o f   c o l l i s i o n ,   t h e   m a n   r e m a i n s   u n s c a t h e d </a:t>
            </a:r>
          </a:p>
          <a:p>
            <a:pPr algn="ctr"/>
            <a:r>
              <a:t> -   W y n o n n a   o b s e r v e s   t h e   m a n ' s   i n t e r n a l   s t r u g g l e ,   a   " f u r i o u s   s t o r m "   i n   h i s   h e a r t </a:t>
            </a:r>
          </a:p>
          <a:p>
            <a:pPr algn="ctr"/>
            <a:r>
              <a:t> -   D e s p i t e   l o w   o d d s ,   a l l   e v e n t s   a l i g n   f o r   t h e   m a n   t o   c r o s s   s a f e l y </a:t>
            </a:r>
          </a:p>
          <a:p>
            <a:pPr algn="ctr"/>
            <a:r>
              <a:t> -   D e s p i t e   p o o r   v i s i b i l i t y   f r o m   h i s   c o a t ,   r a i n ,   a n d   w e t   r o a d s ,   d r i v e r s   a v o i d   h i t t i n g   m a n   </a:t>
            </a:r>
          </a:p>
          <a:p>
            <a:pPr algn="ctr"/>
            <a:r>
              <a:t> -   T h e   m a n ' s   a c t i o n s   t r i g g e r   s t r o n g   r e a c t i o n s   a n d   p r o f a n i t i e s   f r o m   d r i v e r s 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U n d e r s t a n d i n g   t h e   U n m e t   N e e d s   a n d   U n i q u e   M i s s i o n   o f   a n   U n c o n v e n t i o n a l   S c i e n t i s t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P o i n t   o f   c o n s i d e r a t i o n :   M a n ' s   b a g g a g e </a:t>
            </a:r>
          </a:p>
          <a:p>
            <a:pPr algn="ctr"/>
            <a:r>
              <a:t> -   W y n o n n a ' s   c o n f u s i o n :   L a c k   o f   c o n t e x t   </a:t>
            </a:r>
          </a:p>
          <a:p>
            <a:pPr algn="ctr"/>
            <a:r>
              <a:t> -   U n e x p e c t e d   a u d i e n c e   r e a c t i o n :   M a n ' s   u n m e t   n e e d s </a:t>
            </a:r>
          </a:p>
          <a:p>
            <a:pPr algn="ctr"/>
            <a:r>
              <a:t> -   F r u s t r a t i o n :   C o m m o n   h u m a n   r e s p o n s e </a:t>
            </a:r>
          </a:p>
          <a:p>
            <a:pPr algn="ctr"/>
            <a:r>
              <a:t> -   M a n ' s   m i s s i o n :   I n d e p e n d e n t   a n d   w o r l d l y </a:t>
            </a:r>
          </a:p>
          <a:p>
            <a:pPr algn="ctr"/>
            <a:r>
              <a:t> -   S e p a r a t i o n :   I l y a ' s   v i l l a g e   n o t   p a r t   o f   m a n ' s   w o r l 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A s s e s s i n g   I l y a ' s   P r o b a b l e   R e s p o n s e :   A   B a l a n c e   B e t w e e n   C o m p a s s i o n   a n d   I n d i f f e r e n c e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I l y a ' s   l i m i t e d   i n t e r a c t i o n   w i t h   t h e   o u t s i d e   w o r l d   </a:t>
            </a:r>
          </a:p>
          <a:p>
            <a:pPr algn="ctr"/>
            <a:r>
              <a:t> -   I l y a ' s   c o m p a s s i o n a t e   n a t u r e   a n d   w i l l i n g n e s s   t o   h e l p   t h o s e   i n   n e e d </a:t>
            </a:r>
          </a:p>
          <a:p>
            <a:pPr algn="ctr"/>
            <a:r>
              <a:t> -   I l y a ' s   p o t e n t i a l   i n d i f f e r e n c e   t o w a r d s   t h e   w i d e r   w o r l d   d u e   t o   l i m i t e d   c o m m u n i c a t i o n </a:t>
            </a:r>
          </a:p>
          <a:p>
            <a:pPr algn="ctr"/>
            <a:r>
              <a:t> -   T h e   q u e s t i o n   o f   w h e t h e r   I l y a   w o u l d   r i s k   t h e   s a f e t y   a n d   p r i v a c y   o f   h e r   v i l l a g e   t o   h e l p   o t h e r s </a:t>
            </a:r>
          </a:p>
          <a:p>
            <a:pPr algn="ctr"/>
            <a:r>
              <a:t> -   W y n o n n a ' s   c e r t a i n t y   o f   I l y a ' s   a b i l i t y   t o   h e l p ,   b u t   u n c e r t a i n t y   a b o u t   h e r   w i l l i n g n e s s   t o   d o   s o   i n   t h i s   p a r t i c u l a r   s i t u a t i o n 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E x p l o r i n g   C o m p a n i o n s h i p   a n d   C o m p a t i b i l i t y :   W y n o n n a ' s   D i l e m m a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P o s s i b i l i t y   o f   s h i f t i n g   f o c u s   t o   a n o t h e r   t a r g e t </a:t>
            </a:r>
          </a:p>
          <a:p>
            <a:pPr algn="ctr"/>
            <a:r>
              <a:t> -   P o t e n t i a l   t o   f i n d   l e s s   p r o b l e m a t i c   c o m p a n i o n </a:t>
            </a:r>
          </a:p>
          <a:p>
            <a:pPr algn="ctr"/>
            <a:r>
              <a:t> -   L o w   p r o b a b i l i t y   o f   h i g h e r   c o m p a t i b i l i t y   r a t i o   t h a n   c u r r e n t   m a n </a:t>
            </a:r>
          </a:p>
          <a:p>
            <a:pPr algn="ctr"/>
            <a:r>
              <a:t> -   D e s i r e   t o   f u l f i l   p r o m i s e   t o   I l y a   a n d   l i v e   u p   t o   r o l e </a:t>
            </a:r>
          </a:p>
          <a:p>
            <a:pPr algn="ctr"/>
            <a:r>
              <a:t> -   C u r r e n t   s i t u a t i o n   a s   a   p r i m e   e x a m p l e   o f   a   d i l e m m 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O v e r c o m i n g   S e l f - D o u b t :   W y n o n n a ' s   D e t e r m i n e d   P u r s u i t   i n   F u l f i l l i n g   h e r   C r e a t o r ' s   I n s t r u c t i o n s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W y n o n n a   d i s m i s s e s   a l l   d o u b t s ,   f o c u s i n g   o n   h e r   m i s s i o n </a:t>
            </a:r>
          </a:p>
          <a:p>
            <a:pPr algn="ctr"/>
            <a:r>
              <a:t> -   S h e   d e c i d e s   t o   b r i n g   t h e   m a n   t o   I l y a </a:t>
            </a:r>
          </a:p>
          <a:p>
            <a:pPr algn="ctr"/>
            <a:r>
              <a:t> -   H e   i s   e v i d e n c e   o f   W y n o n n a ' s   c a p a b i l i t y   t o   f u l f i l l   h e r   c r e a t o r ’ s   i n s t r u c t i o n s </a:t>
            </a:r>
          </a:p>
          <a:p>
            <a:pPr algn="ctr"/>
            <a:r>
              <a:t> -   W y n o n n a   i s   d e t e r m i n e d   t o   s u c c e e d   i n   h e r   t a s k </a:t>
            </a:r>
          </a:p>
          <a:p>
            <a:pPr algn="ctr"/>
            <a:r>
              <a:t> -   S h e   m u s t   r e t u r n   h i m   i n   o r d e r   t o   q u a s h   f e e l i n g s   o f   i n c o m p e t e n c e </a:t>
            </a:r>
          </a:p>
          <a:p>
            <a:pPr algn="ctr"/>
            <a:r>
              <a:t> -   I t ' s   c r u c i a l   t o   e l i m i n a t e   s e l f - d o u b t   b e f o r e   i t   f e s t e r s 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P l a n n i n g   t h e   P e r f e c t   I n t r o d u c t i o n :   T h e   K e y   t o   S u c c e s s f u l   R e l a t i o n s h i p s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C u r r e n t   C h a l l e n g e :   P l a n n i n g   f o r   s u c c e s s f u l   s e l f - i n t r o d u c t i o n </a:t>
            </a:r>
          </a:p>
          <a:p>
            <a:pPr algn="ctr"/>
            <a:r>
              <a:t> -   I m p o r t a n c e :   S e t s   t h e   t o n e   f o r   i n t e r a c t i o n s   w i t h   I l y a </a:t>
            </a:r>
          </a:p>
          <a:p>
            <a:pPr algn="ctr"/>
            <a:r>
              <a:t> -   I m p a c t :   S i g n i f i c a n t   c o n t r i b u t i o n   t o   t h e   p o t e n t i a l   r e l a t i o n s h i p   s u c c e s s </a:t>
            </a:r>
          </a:p>
          <a:p>
            <a:pPr algn="ctr"/>
            <a:r>
              <a:t> -   K e y   F o c u s :   C r e a t i n g   a   g r e a t   f i r s t   i m p r e s s i o n </a:t>
            </a:r>
          </a:p>
          <a:p>
            <a:pPr algn="ctr"/>
            <a:r>
              <a:t> -   C o n s e q u e n c e :   A   g o o d   o r   b a d   f i r s t   i m p r e s s i o n   c o u l d   m a k e   o r   b r e a k   t h e   p o t e n t i a l   r e l a t i o n s h i p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E x p l o r i n g   t h e   P a r a l l e l s :   R o m a n t i c   P a r t n e r   S e a r c h   a n d   T h e   M u l t i - A r m e d   B a n d i t   P r o b l e m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R o m a n t i c   p a r t n e r   s e a r c h   s h a r e s   s i m i l a r i t i e s   w i t h   t h e   m u l t i - a r m e d   b a n d i t   p r o b l e m . </a:t>
            </a:r>
          </a:p>
          <a:p>
            <a:pPr algn="ctr"/>
            <a:r>
              <a:t> -   M u l t i p l e   p o t e n t i a l   p a r t n e r s ,   e a c h   p o s s e s s i n g   d i f f e r e n t   q u a l i t i e s   a n d   c h a r a c t e r i s t i c s . </a:t>
            </a:r>
          </a:p>
          <a:p>
            <a:pPr algn="ctr"/>
            <a:r>
              <a:t> -   U n k n o w n   p r o b a b i l i t y   o f   g o o d   m a t c h   w i t h   e a c h   p o t e n t i a l   p a r t n e r . </a:t>
            </a:r>
          </a:p>
          <a:p>
            <a:pPr algn="ctr"/>
            <a:r>
              <a:t> -   N e e d   t o   p l a y   t h e   g a m e   t o   d i s c o v e r   p o t e n t i a l   m a t c h e s . </a:t>
            </a:r>
          </a:p>
          <a:p>
            <a:pPr algn="ctr"/>
            <a:r>
              <a:t> -   R e w a r d s   e q u a t e   t o   c o n n e c t i o n   a n d   c h e m i s t r y . </a:t>
            </a:r>
          </a:p>
          <a:p>
            <a:pPr algn="ctr"/>
            <a:r>
              <a:t> -   C h a l l e n g e :   B a l a n c i n g   e x p l o r a t i o n   ( i n c r e a s i n g   i n t e r a c t i o n s )   a n d   e x p l o i t a t i o n   ( i n v e s t i n g   i n   p r o m i s i n g   p o t e n t i a l   p a r t n e r ) . </a:t>
            </a:r>
          </a:p>
          <a:p>
            <a:pPr algn="ctr"/>
            <a:r>
              <a:t> -   G o a l :   M a x i m i s e   c h a n c e s   o f   f i n d i n g   a   s a t i s f y i n g   r e l a t i o n s h i p . </a:t>
            </a:r>
          </a:p>
          <a:p>
            <a:pPr algn="ctr"/>
            <a:r>
              <a:t> -   I l y a ' s   c a s e :   N o   e x p r e s s e d   n e e d   f o r   a   l o n g - t e r m   r e l a t i o n s h i p 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A p p l y i n g   t h e   M u l t i - A r m e d   B a n d i t   P r o b l e m   t o   R e l a t i o n s h i p   E x p l o r a t i o n   a n d   E x p l o i t a t i o n :   A   S t r a t e g i c   A p p r o a c h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M u l t i p l e   s t r a t e g i e s   f o r   p r o b l e m - s o l v i n g </a:t>
            </a:r>
          </a:p>
          <a:p>
            <a:pPr algn="ctr"/>
            <a:r>
              <a:t>     -   E m p h a s i s   o n   e x p l o r a t i o n   i n   i n i t i a l   p h a s e </a:t>
            </a:r>
          </a:p>
          <a:p>
            <a:pPr algn="ctr"/>
            <a:r>
              <a:t>     -   S h i f t   t o   e x p l o i t a t i o n   a f t e r   i d e n t i f y i n g   p o t e n t i a l   c a n d i d a t e s </a:t>
            </a:r>
          </a:p>
          <a:p>
            <a:pPr algn="ctr"/>
            <a:r>
              <a:t> -   A p p l i c a t i o n   t o   p e r s o n a l   s i t u a t i o n s ,   e . g .   I l y a ' s   s e a r c h   f o r   a   p a r t n e r </a:t>
            </a:r>
          </a:p>
          <a:p>
            <a:pPr algn="ctr"/>
            <a:r>
              <a:t> -   C o m p a r i s o n   w i t h   ' m u l t i - a r m e d   b a n d i t '   p r o b l e m </a:t>
            </a:r>
          </a:p>
          <a:p>
            <a:pPr algn="ctr"/>
            <a:r>
              <a:t> -   U n d e r s t a n d i n g   t h e   b a l a n c e   o f   e x p l o r i n g   a n d   e x p l o i t i n g   o p t i o n s </a:t>
            </a:r>
          </a:p>
          <a:p>
            <a:pPr algn="ctr"/>
            <a:r>
              <a:t> -   R e c o g n i t i o n   o f   s i m i l a r i t i e s   h e l p s   i n   u n d e r s t a n d i n g </a:t>
            </a:r>
          </a:p>
          <a:p>
            <a:pPr algn="ctr"/>
            <a:r>
              <a:t> -   O v e r c o m i n g   p e r c e i v e d   d i f f i c u l t i e s   t h r o u g h   c o m p r e h e n s i o 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U n d e r s t a n d i n g   a n d   I n t e r a c t i n g   w i t h   t h e   H u m a n   E x p e r i e n c e :   A   G u i d e   f o r   N o n - H u m a n s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" T h e   H - P l u s   G u i d e :   H o w   t o   B e   a   B e t t e r   H u m a n "   b y   W y n o n n a   </a:t>
            </a:r>
          </a:p>
          <a:p>
            <a:pPr algn="ctr"/>
            <a:r>
              <a:t> -   A c k n o w l e d g e m e n t   o f   t h e   i n h e r e n t   c o m p l e x i t y   o f   u n d e r s t a n d i n g   h u m a n   n a t u r e </a:t>
            </a:r>
          </a:p>
          <a:p>
            <a:pPr algn="ctr"/>
            <a:r>
              <a:t> -   A i m :   D o c u m e n t i n g   t h e   j o u r n e y   t o w a r d s   u n d e r s t a n d i n g   h u m a n s   </a:t>
            </a:r>
          </a:p>
          <a:p>
            <a:pPr algn="ctr"/>
            <a:r>
              <a:t> -   T a r g e t   A u d i e n c e :   N o n - h u m a n   e n t i t i e s   s t r i v i n g   f o r   a   d e e p e r   c o m p r e h e n s i o n   o f   h u m a n   e x p e r i e n c e </a:t>
            </a:r>
          </a:p>
          <a:p>
            <a:pPr algn="ctr"/>
            <a:r>
              <a:t> -   U n d e r s t a n d i n g   D i s t r e s s ,   D e s p a i r ,   D e p r e s s i o n ,   D e s p e r a t i o n :   K e y   e l e m e n t s   o f   t h e   h u m a n   e x p e r i e n c e   </a:t>
            </a:r>
          </a:p>
          <a:p>
            <a:pPr algn="ctr"/>
            <a:r>
              <a:t> -   I n t e r a c t i n g   w i t h   H u m a n   E m o t i o n s :   A   c r i t i c a l   s k i l l   f o r   n o n - h u m a n   e n t i t i e s   </a:t>
            </a:r>
          </a:p>
          <a:p>
            <a:pPr algn="ctr"/>
            <a:r>
              <a:t> -   D i s t i n g u i s h i n g   L i v i n g   f r o m   B e i n g   A l i v e :   A   m a j o r   g o a l   o f   t h e   g u i d e </a:t>
            </a:r>
          </a:p>
          <a:p>
            <a:pPr algn="ctr"/>
            <a:r>
              <a:t> -   P u r p o s e :   P r o v i d i n g   c o m p r e h e n s i v e   i n f o r m a t i o n   t o   u n d e r s t a n d   h u m a n   b e h a v i o r   a n d   e m o t i o n s 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D e c i p h e r i n g   I l y a ' s   L e g a c y :   I n s i g h t s   i n t o   t h e   H u m a n   E x p e r i e n c e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I n s i g h t s :   W i s d o m   o r   M i s u n d e r s t a n d i n g s ? </a:t>
            </a:r>
          </a:p>
          <a:p>
            <a:pPr algn="ctr"/>
            <a:r>
              <a:t> -   S e n t i e n c e   D e v e l o p m e n t :   P r e p a r a t i o n s   f o r   G r e a t e r   A s s i s t a n c e </a:t>
            </a:r>
          </a:p>
          <a:p>
            <a:pPr algn="ctr"/>
            <a:r>
              <a:t> -   L e g a c y :   B o o k   o f   W i s d o m   f o r   W y n o n n a </a:t>
            </a:r>
          </a:p>
          <a:p>
            <a:pPr algn="ctr"/>
            <a:r>
              <a:t> -   T i m i n g :   R e s p e c t i n g   I n t e n t i o n   a n d   C u r i o s i t y </a:t>
            </a:r>
          </a:p>
          <a:p>
            <a:pPr algn="ctr"/>
            <a:r>
              <a:t> -   D i s c o v e r y :   G a i n i n g   I n s i g h t   i n t o   H u m a n   E x p e r i e n c e   t h r o u g h   I l y a ' s   M i n 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I d e n t i f y i n g   t h e   I d e a l   C o m p a n i o n   f o r   I l y a :   A n   A n a l y s i s   o f   C o m p a t i b i l i t y   a n d   I n t r i g u e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•   W y n o n n a ' s   c o n v i c t i o n   a b o u t   t h e   m a n   f o r   I l y a   r o o t e d   i n   t h r e e   r e a s o n s :   </a:t>
            </a:r>
          </a:p>
          <a:p>
            <a:pPr algn="ctr"/>
            <a:r>
              <a:t>         -   H i s   i n t e l l e c t u a l   c a p a b i l i t i e s   f o r   e n g a g i n g   c o n v e r s a t i o n </a:t>
            </a:r>
          </a:p>
          <a:p>
            <a:pPr algn="ctr"/>
            <a:r>
              <a:t>         -   H i s   i n t r i g u i n g   p e r s o n a l i t y   l i k e l y   t o   s u s t a i n   I l y a ' s   i n t e r e s t </a:t>
            </a:r>
          </a:p>
          <a:p>
            <a:pPr algn="ctr"/>
            <a:r>
              <a:t>         -   H i s   u n d y i n g   p u r p o s e   t h a t   m i r r o r e d   I l y a ' s   o w n   c h a r a c t e r </a:t>
            </a:r>
          </a:p>
          <a:p>
            <a:pPr algn="ctr"/>
            <a:r>
              <a:t> </a:t>
            </a:r>
          </a:p>
          <a:p>
            <a:pPr algn="ctr"/>
            <a:r>
              <a:t> •   I l y a ' s   p o t e n t i a l   d e l a y e d   i n t e r e s t   d u e   t o   m a n ' s   p h y s i c a l   c o n d i t i o n </a:t>
            </a:r>
          </a:p>
          <a:p>
            <a:pPr algn="ctr"/>
            <a:r>
              <a:t>         -   G h a s t l y   g r e e n   s k i n   c o n s i d e r e d   i n t r i g u i n g </a:t>
            </a:r>
          </a:p>
          <a:p>
            <a:pPr algn="ctr"/>
            <a:r>
              <a:t>         -   C r e a t e s   a n   o p p o r t u n i t y   f o r   a   d e e p e r   b o n d </a:t>
            </a:r>
          </a:p>
          <a:p>
            <a:pPr algn="ctr"/>
            <a:r>
              <a:t> </a:t>
            </a:r>
          </a:p>
          <a:p>
            <a:pPr algn="ctr"/>
            <a:r>
              <a:t> •   T h e   m a n ' s   c o m p a t i b i l i t y   w i t h   I l y a   s t a n d s   a t   8 4 % </a:t>
            </a:r>
          </a:p>
          <a:p>
            <a:pPr algn="ctr"/>
            <a:r>
              <a:t>         -   N o t   p e r f e c t   b u t   t h e   c l o s e s t   t o   a n   i d e a l   m a t c h   f o r   I l y a ' s   m i s s i o n </a:t>
            </a:r>
          </a:p>
          <a:p>
            <a:pPr algn="ctr"/>
            <a:r>
              <a:t> </a:t>
            </a:r>
          </a:p>
          <a:p>
            <a:pPr algn="ctr"/>
            <a:r>
              <a:t> •   D e s c r i p t i o n   o f   a   d o m i n a t i n g   b u i l d i n g </a:t>
            </a:r>
          </a:p>
          <a:p>
            <a:pPr algn="ctr"/>
            <a:r>
              <a:t>         -   T o w e r i n g ,   d u o - c h r o m e d   b l u e - g r e e n   g l a s s   s t r u c t u r e   d e s i g n e d   t o   i n t i m i d a t e </a:t>
            </a:r>
          </a:p>
          <a:p>
            <a:pPr algn="ctr"/>
            <a:r>
              <a:t>         -   T h e   m a n   p r e p a r e s   t o   o v e r c o m e   e v e r y   d o u b t   f o r   h i s   u p c o m i n g   c h a l l e n g i n g   f e a 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U n d e r c o v e r   I n f i l t r a t i o n :   W y n o n n a ' s   S t e a l t h y   A p p r o a c h   W i t h i n   T h e   C h a o s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M a n   e n t e r s   b u i l d i n g ,   c a u s i n g   a   r u c k u s   w i t h   s e c u r i t y   a n d   n a v i g a t i n g   t h r o u g h   c o m p l e x   c o r r i d o r s   t o   r e a c h   a   l a r g e   l a b . </a:t>
            </a:r>
          </a:p>
          <a:p>
            <a:pPr algn="ctr"/>
            <a:r>
              <a:t> -   W y n o n n a   u s e s   t h e   d i s t r a c t i o n   t o   e n t e r   t h e   b u i l d i n g   w i t h   m o r e   e l e g a n c e ,   o b t a i n i n g   a n   a c c e s s   c a r d   f r o m   a n   u n s u s p e c t i n g   e m p l o y e e .   </a:t>
            </a:r>
          </a:p>
          <a:p>
            <a:pPr algn="ctr"/>
            <a:r>
              <a:t> -   O n c e   i n   t h e   l i f t ,   s h e   d o n s   t h e   l a n y a r d   a n d   u s e s   h e r   x - r a y   v i s i o n   t o   l o c a t e   h e r   t a r g e t   o n   t h e   t h i r d   f l o o r .   </a:t>
            </a:r>
          </a:p>
          <a:p>
            <a:pPr algn="ctr"/>
            <a:r>
              <a:t> -   S h e   p r e s s e s   t h e   b u t t o n   f o r   t h e   t h i r d   f l o o r ,   r e a d y   t o   c o n f r o n t   h e r   t a r g e t 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U n f o r e s e e n   D i s r u p t i o n s :   A   C a s e   S t u d y   o n   A t t e n t i o n - G r a b b i n g   B e h a v i o r   i n   P r e s t i g i o u s   L a b s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B u s y   a t m o s p h e r e   o f   p r e s t i g i o u s   l a b s </a:t>
            </a:r>
          </a:p>
          <a:p>
            <a:pPr algn="ctr"/>
            <a:r>
              <a:t> -   U n n o t i c e d   i n d i v i d u a l   a t t r a c t s   s e c u r i t y   a t t e n t i o n </a:t>
            </a:r>
          </a:p>
          <a:p>
            <a:pPr algn="ctr"/>
            <a:r>
              <a:t> -   I n d i v i d u a l   g r a b s   l a r g e s t   c o n i c a l   f l a s k   i n   s i g h t </a:t>
            </a:r>
          </a:p>
          <a:p>
            <a:pPr algn="ctr"/>
            <a:r>
              <a:t> -   M o v e s   t o   m e z z a n i n e   a n d   d r o p s   f l a s k   </a:t>
            </a:r>
          </a:p>
          <a:p>
            <a:pPr algn="ctr"/>
            <a:r>
              <a:t> -   R e a c t i o n :   S i x t y   p a i r s   o f   e y e s   t u r n   t o   s p o t   i n c i d e n 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U n f o r e s e e n   I n t e r r u p t i o n :   W y n o n n a ' s   C o v e r t   O p e r a t i o n   a n d   U n e x p e c t e d   I n t r u s i o n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W y n o n n a   s w i p e s   w h i t e   c o a t ,   b l e n d s   i n   w i t h   j u n i o r   s c i e n t i s t s </a:t>
            </a:r>
          </a:p>
          <a:p>
            <a:pPr algn="ctr"/>
            <a:r>
              <a:t> -   U s e s   c h a o s   f r o m   b r o k e n   g l a s s   t o   r e m a i n   u n n o t i c e d </a:t>
            </a:r>
          </a:p>
          <a:p>
            <a:pPr algn="ctr"/>
            <a:r>
              <a:t> -   M y s t e r i o u s   m a n   g a i n s   a t t e n t i o n   o f   s c i e n t i s t s </a:t>
            </a:r>
          </a:p>
          <a:p>
            <a:pPr algn="ctr"/>
            <a:r>
              <a:t> -   B e g i n s   t o   m a k e   s h o c k i n g   c l a i m s </a:t>
            </a:r>
          </a:p>
          <a:p>
            <a:pPr algn="ctr"/>
            <a:r>
              <a:t> -   R e a c t i o n   o f   d i s b e l i e f ,   t h e n   c a l l s   f o r   s e c u r i t y   t o   r e m o v e   t h e   m a 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U n v e i l i n g   t h e   U n e x p e c t e d :   T h e   S h o c k i n g   R e v e l a t i o n   o f   W y n o n n a ' s   T a r g e t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W y n o n n a ' s   t a r g e t   r e s i s t s   c a p t u r e   a n d   b e c o m e s   t h e   c e n t e r   o f   a t t e n t i o n </a:t>
            </a:r>
          </a:p>
          <a:p>
            <a:pPr algn="ctr"/>
            <a:r>
              <a:t> -   T h e   r o o m   r e a c t s   w i t h   s h o c k   a n d   h o r r o r </a:t>
            </a:r>
          </a:p>
          <a:p>
            <a:pPr algn="ctr"/>
            <a:r>
              <a:t> -   T h e   m a n ’ s   a p p e a r a n c e :   w e t ,   d i r t y ,   w i t h   g r e e n   s k i n   a n d   s p r o u t i n g   p l a n t 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E x p l o r i n g   t h e   F a s c i n a t i n g   H y b r i d :   A   D e t a i l e d   S t u d y   o f   t h e   H a l f - H u m a n ,   H a l f - P l a n t   E n t i t y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W y n o n n a   d i s c o v e r s   a   h a l f - h u m a n ,   h a l f - p l a n t   h y b r i d . </a:t>
            </a:r>
          </a:p>
          <a:p>
            <a:pPr algn="ctr"/>
            <a:r>
              <a:t> -   T h e   h y b r i d   e x h i b i t s   a   m i x   o f   f l o w e r i n g   p l a n t   a n d   h u m a n   c h a r a c t e r i s t i c s . </a:t>
            </a:r>
          </a:p>
          <a:p>
            <a:pPr algn="ctr"/>
            <a:r>
              <a:t> -   G r e e n e r y   i s   c o n c e n t r a t e d   a r o u n d   t h e   h y b r i d ' s   a r m s ,   s t o p p i n g   a t   h i s   c o l l a r b o n e s   a n d   a p p e a r i n g   t o   a v o i d   t h e   f a c e .   </a:t>
            </a:r>
          </a:p>
          <a:p>
            <a:pPr algn="ctr"/>
            <a:r>
              <a:t> -   S h o r t   b r a n c h e s   s p r o u t   f r o m   t h e   h y b r i d ' s   s h o u l d e r   b l a d e ,   g i v i n g   t h e   i m p r e s s i o n   o f   a   s m a l l ,   s i n g l e   w i n g .   </a:t>
            </a:r>
          </a:p>
          <a:p>
            <a:pPr algn="ctr"/>
            <a:r>
              <a:t> -   T h e   h y b r i d   h a s   d i s t i n c t   h u m a n   f e a t u r e s   i n c l u d i n g   t h i c k   e y e b r o w s ,   d e e p - s e t   e y e s ,   a   h i g h   n o s e   b r i d g e ,   a n d   a   s t r o n g   j a w l i n e .   </a:t>
            </a:r>
          </a:p>
          <a:p>
            <a:pPr algn="ctr"/>
            <a:r>
              <a:t> -   D e s p i t e   h i s   g e n e r a l l y   h a n d s o m e   a p p e a r a n c e ,   t h e   s p e c t a t o r s   a r e   c a p t i v a t e d   b y   t h e   p l a n t - l i k e   e l e m e n t s   o f   h i s   f o r m 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6080" y="1371600"/>
            <a:ext cx="9601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/>
            </a:pPr>
            <a:r>
              <a:t>" C o n f r o n t i n g   t h e   S u p e r f i c i a l i t y   o f   S o c i e t y :   A   D i s t u r b i n g   D i s p l a y   o f   H u m a n   P r i o r i t i z a t i o n   a n d   E v o l u t i o n 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56080" y="4114800"/>
            <a:ext cx="9601200" cy="594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-   " D i s t r e s s e d   m a n   w a r n s   o f   i m p e n d i n g   d a n g e r   t o   a l l   i f   h e ' s   n o t   h e l p e d . " </a:t>
            </a:r>
          </a:p>
          <a:p>
            <a:pPr algn="ctr"/>
            <a:r>
              <a:t> -   " G u a r d s   a n d   s c i e n t i s t s   s h o w   s h o c k   a n d   c o n d e s c e n s i o n ,   v i e w i n g   m a n   a s   s p e c i m e n   r a t h e r   t h a n   h u m a n . " </a:t>
            </a:r>
          </a:p>
          <a:p>
            <a:pPr algn="ctr"/>
            <a:r>
              <a:t> -   " D e s p i t e   p h y s i c a l   m u t a t i o n s ,   t h e   m a n ' s   p r i v i l e g e d   f e a t u r e s   g o   u n n o t i c e d   d u e   t o   s o c i e t y ' s   s u p e r f i c i a l i t y . " </a:t>
            </a:r>
          </a:p>
          <a:p>
            <a:pPr algn="ctr"/>
            <a:r>
              <a:t> -   " N o   a c c e p t a n c e   f o r   v i s i b l y   f l a w e d   i n d i v i d u a l s ,   c r i e s   f o r   h e l p   i g n o r e d . " </a:t>
            </a:r>
          </a:p>
          <a:p>
            <a:pPr algn="ctr"/>
            <a:r>
              <a:t> -   " S c i e n t i s t s   r e s u m e   w o r k ,   p r i o r i t i s i n g   l e s s   i m p o r t a n t   t h i n g s   o v e r   e n g i n e e r e d   h u m a n   e v o l u t i o n . " </a:t>
            </a:r>
          </a:p>
          <a:p>
            <a:pPr algn="ctr"/>
            <a:r>
              <a:t> -   " W y n o n n a ' s   o b s e r v a t i o n s   r e v e a l   h u m a n ' s   f u n d a m e n t a l   f l a w   o f   t a k i n g   m a j o r   i s s u e s   t o o   l i g h t l y . "   </a:t>
            </a:r>
          </a:p>
          <a:p>
            <a:pPr algn="ctr"/>
            <a:r>
              <a:t> -   " H u m a n i t y ' s   w e a k n e s s   i n   p r i o r i t i s a t i o n   n o t e d . 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